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1F444-9807-465D-A9FB-B5C1E0B7058F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AA20D-EF2D-479C-999A-C91A1AEDD5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1F444-9807-465D-A9FB-B5C1E0B7058F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AA20D-EF2D-479C-999A-C91A1AEDD5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1F444-9807-465D-A9FB-B5C1E0B7058F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AA20D-EF2D-479C-999A-C91A1AEDD5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1F444-9807-465D-A9FB-B5C1E0B7058F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AA20D-EF2D-479C-999A-C91A1AEDD5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1F444-9807-465D-A9FB-B5C1E0B7058F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AA20D-EF2D-479C-999A-C91A1AEDD5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1F444-9807-465D-A9FB-B5C1E0B7058F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AA20D-EF2D-479C-999A-C91A1AEDD5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1F444-9807-465D-A9FB-B5C1E0B7058F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AA20D-EF2D-479C-999A-C91A1AEDD5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1F444-9807-465D-A9FB-B5C1E0B7058F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AA20D-EF2D-479C-999A-C91A1AEDD5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1F444-9807-465D-A9FB-B5C1E0B7058F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AA20D-EF2D-479C-999A-C91A1AEDD5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1F444-9807-465D-A9FB-B5C1E0B7058F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AA20D-EF2D-479C-999A-C91A1AEDD5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1F444-9807-465D-A9FB-B5C1E0B7058F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AA20D-EF2D-479C-999A-C91A1AEDD5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1F444-9807-465D-A9FB-B5C1E0B7058F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AA20D-EF2D-479C-999A-C91A1AEDD50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7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1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ÐÐµÑÐ¸ÑÑÐ¾-ÑÐ»Ð¾Ð¸ÑÑÑÐµ Ð¾Ð±Ð»Ð°ÐºÐ° â Cirrostratus (Cs.) | ÐÐÐ¾Ð½ÑÐ°ÐºÑÐµ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214290"/>
            <a:ext cx="1440000" cy="144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Рисунок 6" descr="ÐÑÑÐµÐ²Ð¾Ðµ Ð¾Ð±Ð»Ð°ÐºÐ¾ ÑÐ¾ÑÐ¾ Ð±Ð¾Ð»ÑÑÐ¾Ð³Ð¾ ÑÐ°Ð·Ð¼ÐµÑÐ°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14744" y="214290"/>
            <a:ext cx="1440000" cy="144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Рисунок 7" descr="ÐÑÑÐµÐ²Ð¾Ðµ Ð¾Ð±Ð»Ð°ÐºÐ¾ ÑÐ¾ÑÐ¾ Ð±Ð¾Ð»ÑÑÐ¾Ð³Ð¾ ÑÐ°Ð·Ð¼ÐµÑÐ°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4" y="214290"/>
            <a:ext cx="1440000" cy="144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" name="Рисунок 8" descr="ÐÐµÑÐ¸ÑÑÐ¾-ÑÐ»Ð¾Ð¸ÑÑÑÐµ Ð¾Ð±Ð»Ð°ÐºÐ° â Cirrostratus (Cs.) | ÐÐÐ¾Ð½ÑÐ°ÐºÑÐµ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14290"/>
            <a:ext cx="1440000" cy="144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" name="Рисунок 9" descr="ÐÑÐ»Ð°Ñ Ð¾Ð±Ð»Ð°ÐºÐ¾Ð²: Ð¿ÐµÑÐ¸ÑÑÑÐµ ÐºÐ¾Ð³ÑÐµÐ²Ð¸Ð´Ð½ÑÐµ: igor_salnikov â LiveJournal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20" y="2000240"/>
            <a:ext cx="1440000" cy="144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1" name="Рисунок 10" descr="ÐÑÐ»Ð°Ñ Ð¾Ð±Ð»Ð°ÐºÐ¾Ð²: Ð¿ÐµÑÐ¸ÑÑÑÐµ ÐºÐ¾Ð³ÑÐµÐ²Ð¸Ð´Ð½ÑÐµ: igor_salnikov â LiveJournal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14480" y="2000240"/>
            <a:ext cx="1440000" cy="144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2" name="Рисунок 11" descr="Ð¡Ð»Ð¾Ð¸ÑÑÐ¾-ÐºÑÑÐµÐ²ÑÐµ Ð¾Ð±Ð»Ð°ÐºÐ° /Sc-stratocumulus: figa_tree â LiveJournal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86182" y="2071678"/>
            <a:ext cx="1440000" cy="144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3" name="Рисунок 12" descr="Ð¡Ð»Ð¾Ð¸ÑÑÐ¾-ÐºÑÑÐµÐ²ÑÐµ Ð¾Ð±Ð»Ð°ÐºÐ° /Sc-stratocumulus: figa_tree â LiveJournal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14942" y="2071678"/>
            <a:ext cx="1440000" cy="144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4" name="Рисунок 13" descr="ÐÐ¾ÑÐµÐ¼Ñ Ð¾Ð±Ð»Ð°ÐºÐ° Ð±ÐµÐ»ÑÐµ, Ð° ÑÑÑÐ¸ ÑÐµÑÑÐµ? - Â«ÐÐ°Ðº Ð¸ ÐÐ¾ÑÐµÐ¼ÑÂ»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7158" y="4000504"/>
            <a:ext cx="1440000" cy="144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5" name="Рисунок 14" descr="ÐÐ¾ÑÐµÐ¼Ñ Ð¾Ð±Ð»Ð°ÐºÐ° Ð±ÐµÐ»ÑÐµ, Ð° ÑÑÑÐ¸ ÑÐµÑÑÐµ? - Â«ÐÐ°Ðº Ð¸ ÐÐ¾ÑÐµÐ¼ÑÂ»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85918" y="4000504"/>
            <a:ext cx="1440000" cy="144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6" name="Рисунок 15" descr="ÐÐ¾Ð»Ð½Ð¸Ñ, Ð³ÑÐ¾Ð·Ð° Ð¾Ð±Ð¾Ð¸ Ð´Ð»Ñ ÑÐ°Ð±Ð¾ÑÐµÐ³Ð¾ ÑÑÐ¾Ð»Ð°, ÐºÐ°ÑÑÐ¸Ð½ÐºÐ¸ Ð¿ÑÐ¸ÑÐ¾Ð´Ñ Ð½Ð° ÑÐ°Ð±Ð¾ÑÐ¸Ð¹ ÑÑÐ¾Ð» -  401 ÑÐ¾ÑÐ¾.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57620" y="4000504"/>
            <a:ext cx="1440000" cy="144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7" name="Рисунок 16" descr="ÐÐ¾Ð»Ð½Ð¸Ñ, Ð³ÑÐ¾Ð·Ð° Ð¾Ð±Ð¾Ð¸ Ð´Ð»Ñ ÑÐ°Ð±Ð¾ÑÐµÐ³Ð¾ ÑÑÐ¾Ð»Ð°, ÐºÐ°ÑÑÐ¸Ð½ÐºÐ¸ Ð¿ÑÐ¸ÑÐ¾Ð´Ñ Ð½Ð° ÑÐ°Ð±Ð¾ÑÐ¸Ð¹ ÑÑÐ¾Ð» -  401 ÑÐ¾ÑÐ¾.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86380" y="4000504"/>
            <a:ext cx="1440000" cy="144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8" name="Рисунок 17" descr="ÐÐÐÐÐ£ÐÐÐ ÐÐÐÐÐ¯ ÐÐÐÐ¡Ð¡ÐÐ¤ÐÐÐÐ¦ÐÐ¯ ÐÐÐÐÐÐÐ â¢ ÐÐ¾Ð»ÑÑÐ°Ñ ÑÐ¾ÑÑÐ¸Ð¹ÑÐºÐ°Ñ ÑÐ½ÑÐ¸ÐºÐ»Ð¾Ð¿ÐµÐ´Ð¸Ñ -  ÑÐ»ÐµÐºÑÑÐ¾Ð½Ð½Ð°Ñ Ð²ÐµÑÑÐ¸Ñ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143768" y="285728"/>
            <a:ext cx="1440000" cy="144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9" name="Рисунок 18" descr="ÐÐÐÐÐ£ÐÐÐ ÐÐÐÐÐ¯ ÐÐÐÐ¡Ð¡ÐÐ¤ÐÐÐÐ¦ÐÐ¯ ÐÐÐÐÐÐÐ â¢ ÐÐ¾Ð»ÑÑÐ°Ñ ÑÐ¾ÑÑÐ¸Ð¹ÑÐºÐ°Ñ ÑÐ½ÑÐ¸ÐºÐ»Ð¾Ð¿ÐµÐ´Ð¸Ñ -  ÑÐ»ÐµÐºÑÑÐ¾Ð½Ð½Ð°Ñ Ð²ÐµÑÑÐ¸Ñ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143768" y="1714488"/>
            <a:ext cx="1440000" cy="144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ÐÐµÑÐ¸ÑÑÐ¾-ÑÐ»Ð¾Ð¸ÑÑÑÐµ Ð¾Ð±Ð»Ð°ÐºÐ° â Cirrostratus (Cs.) | ÐÐÐ¾Ð½ÑÐ°ÐºÑÐµ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14290"/>
            <a:ext cx="1440000" cy="144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" name="Рисунок 2" descr="ÐÑÑÐµÐ²Ð¾Ðµ Ð¾Ð±Ð»Ð°ÐºÐ¾ ÑÐ¾ÑÐ¾ Ð±Ð¾Ð»ÑÑÐ¾Ð³Ð¾ ÑÐ°Ð·Ð¼ÐµÑÐ°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480" y="214290"/>
            <a:ext cx="1440000" cy="144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" name="Рисунок 3" descr="ÐÑÑÐµÐ²Ð¾Ðµ Ð¾Ð±Ð»Ð°ÐºÐ¾ ÑÐ¾ÑÐ¾ Ð±Ð¾Ð»ÑÑÐ¾Ð³Ð¾ ÑÐ°Ð·Ð¼ÐµÑÐ°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1857364"/>
            <a:ext cx="1440000" cy="144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Рисунок 4" descr="Ð¡Ð»Ð¾Ð¸ÑÑÐ¾-ÐºÑÑÐµÐ²ÑÐµ Ð¾Ð±Ð»Ð°ÐºÐ° /Sc-stratocumulus: figa_tree â LiveJournal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14480" y="1857364"/>
            <a:ext cx="1440000" cy="144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Рисунок 5" descr="Ð¡Ð»Ð¾Ð¸ÑÑÐ¾-ÐºÑÑÐµÐ²ÑÐµ Ð¾Ð±Ð»Ð°ÐºÐ° /Sc-stratocumulus: figa_tree â LiveJournal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8992" y="214290"/>
            <a:ext cx="1440000" cy="144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Рисунок 6" descr="ÐÐµÑÐ¸ÑÑÐ¾-ÑÐ»Ð¾Ð¸ÑÑÑÐµ Ð¾Ð±Ð»Ð°ÐºÐ° â Cirrostratus (Cs.) | ÐÐÐ¾Ð½ÑÐ°ÐºÑÐµ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214290"/>
            <a:ext cx="1440000" cy="144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Рисунок 7" descr="ÐÐÐÐÐ£ÐÐÐ ÐÐÐÐÐ¯ ÐÐÐÐ¡Ð¡ÐÐ¤ÐÐÐÐ¦ÐÐ¯ ÐÐÐÐÐÐÐ â¢ ÐÐ¾Ð»ÑÑÐ°Ñ ÑÐ¾ÑÑÐ¸Ð¹ÑÐºÐ°Ñ ÑÐ½ÑÐ¸ÐºÐ»Ð¾Ð¿ÐµÐ´Ð¸Ñ -  ÑÐ»ÐµÐºÑÑÐ¾Ð½Ð½Ð°Ñ Ð²ÐµÑÑÐ¸Ñ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28992" y="1928802"/>
            <a:ext cx="1440000" cy="144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" name="Рисунок 8" descr="ÐÐ¾Ð»Ð½Ð¸Ñ, Ð³ÑÐ¾Ð·Ð° Ð¾Ð±Ð¾Ð¸ Ð´Ð»Ñ ÑÐ°Ð±Ð¾ÑÐµÐ³Ð¾ ÑÑÐ¾Ð»Ð°, ÐºÐ°ÑÑÐ¸Ð½ÐºÐ¸ Ð¿ÑÐ¸ÑÐ¾Ð´Ñ Ð½Ð° ÑÐ°Ð±Ð¾ÑÐ¸Ð¹ ÑÑÐ¾Ð» -  401 ÑÐ¾ÑÐ¾.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57752" y="1928802"/>
            <a:ext cx="1440000" cy="144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" name="Рисунок 9" descr="ÐÐ¾ÑÐµÐ¼Ñ Ð¾Ð±Ð»Ð°ÐºÐ° Ð±ÐµÐ»ÑÐµ, Ð° ÑÑÑÐ¸ ÑÐµÑÑÐµ? - Â«ÐÐ°Ðº Ð¸ ÐÐ¾ÑÐµÐ¼ÑÂ»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715140" y="214290"/>
            <a:ext cx="1440000" cy="144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1" name="Рисунок 10" descr="ÐÐÐÐÐ£ÐÐÐ ÐÐÐÐÐ¯ ÐÐÐÐ¡Ð¡ÐÐ¤ÐÐÐÐ¦ÐÐ¯ ÐÐÐÐÐÐÐ â¢ ÐÐ¾Ð»ÑÑÐ°Ñ ÑÐ¾ÑÑÐ¸Ð¹ÑÐºÐ°Ñ ÑÐ½ÑÐ¸ÐºÐ»Ð¾Ð¿ÐµÐ´Ð¸Ñ -  ÑÐ»ÐµÐºÑÑÐ¾Ð½Ð½Ð°Ñ Ð²ÐµÑÑÐ¸Ñ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15140" y="1643050"/>
            <a:ext cx="1440000" cy="144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2" name="Рисунок 11" descr="ÐÐ¾Ð»Ð½Ð¸Ñ, Ð³ÑÐ¾Ð·Ð° Ð¾Ð±Ð¾Ð¸ Ð´Ð»Ñ ÑÐ°Ð±Ð¾ÑÐµÐ³Ð¾ ÑÑÐ¾Ð»Ð°, ÐºÐ°ÑÑÐ¸Ð½ÐºÐ¸ Ð¿ÑÐ¸ÑÐ¾Ð´Ñ Ð½Ð° ÑÐ°Ð±Ð¾ÑÐ¸Ð¹ ÑÑÐ¾Ð» -  401 ÑÐ¾ÑÐ¾.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5720" y="3571876"/>
            <a:ext cx="1440000" cy="144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3" name="Рисунок 12" descr="ÐÑÑÐµÐ²Ð¾Ðµ Ð¾Ð±Ð»Ð°ÐºÐ¾ ÑÐ¾ÑÐ¾ Ð±Ð¾Ð»ÑÑÐ¾Ð³Ð¾ ÑÐ°Ð·Ð¼ÐµÑÐ°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480" y="3571876"/>
            <a:ext cx="1440000" cy="144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4" name="Рисунок 13" descr="Ð¡Ð»Ð¾Ð¸ÑÑÐ¾-ÐºÑÑÐµÐ²ÑÐµ Ð¾Ð±Ð»Ð°ÐºÐ° /Sc-stratocumulus: figa_tree â LiveJournal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57752" y="3571876"/>
            <a:ext cx="1440000" cy="144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5" name="Рисунок 14" descr="ÐÐ¾ÑÐµÐ¼Ñ Ð¾Ð±Ð»Ð°ÐºÐ° Ð±ÐµÐ»ÑÐµ, Ð° ÑÑÑÐ¸ ÑÐµÑÑÐµ? - Â«ÐÐ°Ðº Ð¸ ÐÐ¾ÑÐµÐ¼ÑÂ»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28992" y="3571876"/>
            <a:ext cx="1440000" cy="144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6" name="Рисунок 15" descr="ÐÐµÑÐ¸ÑÑÐ¾-ÑÐ»Ð¾Ð¸ÑÑÑÐµ Ð¾Ð±Ð»Ð°ÐºÐ° â Cirrostratus (Cs.) | ÐÐÐ¾Ð½ÑÐ°ÐºÑÐµ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702" y="3429000"/>
            <a:ext cx="1440000" cy="144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7" name="Рисунок 16" descr="ÐÐ¾Ð»Ð½Ð¸Ñ, Ð³ÑÐ¾Ð·Ð° Ð¾Ð±Ð¾Ð¸ Ð´Ð»Ñ ÑÐ°Ð±Ð¾ÑÐµÐ³Ð¾ ÑÑÐ¾Ð»Ð°, ÐºÐ°ÑÑÐ¸Ð½ÐºÐ¸ Ð¿ÑÐ¸ÑÐ¾Ð´Ñ Ð½Ð° ÑÐ°Ð±Ð¾ÑÐ¸Ð¹ ÑÑÐ¾Ð» -  401 ÑÐ¾ÑÐ¾.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43702" y="4857760"/>
            <a:ext cx="1440000" cy="144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8" name="Рисунок 17" descr="ÐÐÐÐÐ£ÐÐÐ ÐÐÐÐÐ¯ ÐÐÐÐ¡Ð¡ÐÐ¤ÐÐÐÐ¦ÐÐ¯ ÐÐÐÐÐÐÐ â¢ ÐÐ¾Ð»ÑÑÐ°Ñ ÑÐ¾ÑÑÐ¸Ð¹ÑÐºÐ°Ñ ÑÐ½ÑÐ¸ÐºÐ»Ð¾Ð¿ÐµÐ´Ð¸Ñ -  ÑÐ»ÐµÐºÑÑÐ¾Ð½Ð½Ð°Ñ Ð²ÐµÑÑÐ¸Ñ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5720" y="5214950"/>
            <a:ext cx="1440000" cy="144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9" name="Рисунок 18" descr="ÐÐµÑÐ¸ÑÑÐ¾-ÑÐ»Ð¾Ð¸ÑÑÑÐµ Ð¾Ð±Ð»Ð°ÐºÐ° â Cirrostratus (Cs.) | ÐÐÐ¾Ð½ÑÐ°ÐºÑÐµ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5214950"/>
            <a:ext cx="1440000" cy="144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0" name="Рисунок 19" descr="ÐÑÑÐµÐ²Ð¾Ðµ Ð¾Ð±Ð»Ð°ÐºÐ¾ ÑÐ¾ÑÐ¾ Ð±Ð¾Ð»ÑÑÐ¾Ð³Ð¾ ÑÐ°Ð·Ð¼ÐµÑÐ°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8992" y="5214950"/>
            <a:ext cx="1440000" cy="144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1" name="Рисунок 20" descr="ÐÐ¾Ð»Ð½Ð¸Ñ, Ð³ÑÐ¾Ð·Ð° Ð¾Ð±Ð¾Ð¸ Ð´Ð»Ñ ÑÐ°Ð±Ð¾ÑÐµÐ³Ð¾ ÑÑÐ¾Ð»Ð°, ÐºÐ°ÑÑÐ¸Ð½ÐºÐ¸ Ð¿ÑÐ¸ÑÐ¾Ð´Ñ Ð½Ð° ÑÐ°Ð±Ð¾ÑÐ¸Ð¹ ÑÑÐ¾Ð» -  401 ÑÐ¾ÑÐ¾.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57752" y="5214950"/>
            <a:ext cx="1440000" cy="144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ÐÐ¾ÑÐµÐ¼Ñ Ð¾Ð±Ð»Ð°ÐºÐ° Ð±ÐµÐ»ÑÐµ, Ð° ÑÑÑÐ¸ ÑÐµÑÑÐµ? - Â«ÐÐ°Ðº Ð¸ ÐÐ¾ÑÐµÐ¼ÑÂ»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357166"/>
            <a:ext cx="1440000" cy="144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" name="Рисунок 2" descr="ÐÑÑÐµÐ²Ð¾Ðµ Ð¾Ð±Ð»Ð°ÐºÐ¾ ÑÐ¾ÑÐ¾ Ð±Ð¾Ð»ÑÑÐ¾Ð³Ð¾ ÑÐ°Ð·Ð¼ÐµÑÐ°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357166"/>
            <a:ext cx="1440000" cy="144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" name="Рисунок 3" descr="ÐÐÐÐÐ£ÐÐÐ ÐÐÐÐÐ¯ ÐÐÐÐ¡Ð¡ÐÐ¤ÐÐÐÐ¦ÐÐ¯ ÐÐÐÐÐÐÐ â¢ ÐÐ¾Ð»ÑÑÐ°Ñ ÑÐ¾ÑÑÐ¸Ð¹ÑÐºÐ°Ñ ÑÐ½ÑÐ¸ÐºÐ»Ð¾Ð¿ÐµÐ´Ð¸Ñ -  ÑÐ»ÐµÐºÑÑÐ¾Ð½Ð½Ð°Ñ Ð²ÐµÑÑÐ¸Ñ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14744" y="357166"/>
            <a:ext cx="1440000" cy="144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Рисунок 4" descr="ÐÐµÑÐ¸ÑÑÐ¾-ÑÐ»Ð¾Ð¸ÑÑÑÐµ Ð¾Ð±Ð»Ð°ÐºÐ° â Cirrostratus (Cs.) | ÐÐÐ¾Ð½ÑÐ°ÐºÑÐµ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3504" y="357166"/>
            <a:ext cx="1440000" cy="144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Рисунок 5" descr="ÐÐ¾Ð»Ð½Ð¸Ñ, Ð³ÑÐ¾Ð·Ð° Ð¾Ð±Ð¾Ð¸ Ð´Ð»Ñ ÑÐ°Ð±Ð¾ÑÐµÐ³Ð¾ ÑÑÐ¾Ð»Ð°, ÐºÐ°ÑÑÐ¸Ð½ÐºÐ¸ Ð¿ÑÐ¸ÑÐ¾Ð´Ñ Ð½Ð° ÑÐ°Ð±Ð¾ÑÐ¸Ð¹ ÑÑÐ¾Ð» -  401 ÑÐ¾ÑÐ¾.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0034" y="2143116"/>
            <a:ext cx="1440000" cy="144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Рисунок 6" descr="ÐÐ¾ÑÐµÐ¼Ñ Ð¾Ð±Ð»Ð°ÐºÐ° Ð±ÐµÐ»ÑÐµ, Ð° ÑÑÑÐ¸ ÑÐµÑÑÐµ? - Â«ÐÐ°Ðº Ð¸ ÐÐ¾ÑÐµÐ¼ÑÂ»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2143116"/>
            <a:ext cx="1440000" cy="144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Рисунок 7" descr="Ð¡Ð»Ð¾Ð¸ÑÑÐ¾-ÐºÑÑÐµÐ²ÑÐµ Ð¾Ð±Ð»Ð°ÐºÐ° /Sc-stratocumulus: figa_tree â LiveJournal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786182" y="2143116"/>
            <a:ext cx="1440000" cy="144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" name="Рисунок 8" descr="ÐÐ¾Ð»Ð½Ð¸Ñ, Ð³ÑÐ¾Ð·Ð° Ð¾Ð±Ð¾Ð¸ Ð´Ð»Ñ ÑÐ°Ð±Ð¾ÑÐµÐ³Ð¾ ÑÑÐ¾Ð»Ð°, ÐºÐ°ÑÑÐ¸Ð½ÐºÐ¸ Ð¿ÑÐ¸ÑÐ¾Ð´Ñ Ð½Ð° ÑÐ°Ð±Ð¾ÑÐ¸Ð¹ ÑÑÐ¾Ð» -  401 ÑÐ¾ÑÐ¾.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14942" y="2143116"/>
            <a:ext cx="1440000" cy="144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" name="Рисунок 9" descr="ÐÑÑÐµÐ²Ð¾Ðµ Ð¾Ð±Ð»Ð°ÐºÐ¾ ÑÐ¾ÑÐ¾ Ð±Ð¾Ð»ÑÑÐ¾Ð³Ð¾ ÑÐ°Ð·Ð¼ÐµÑÐ°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4000504"/>
            <a:ext cx="1440000" cy="144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1" name="Рисунок 10" descr="ÐÐÐÐÐ£ÐÐÐ ÐÐÐÐÐ¯ ÐÐÐÐ¡Ð¡ÐÐ¤ÐÐÐÐ¦ÐÐ¯ ÐÐÐÐÐÐÐ â¢ ÐÐ¾Ð»ÑÑÐ°Ñ ÑÐ¾ÑÑÐ¸Ð¹ÑÐºÐ°Ñ ÑÐ½ÑÐ¸ÐºÐ»Ð¾Ð¿ÐµÐ´Ð¸Ñ -  ÑÐ»ÐµÐºÑÑÐ¾Ð½Ð½Ð°Ñ Ð²ÐµÑÑÐ¸Ñ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57356" y="4000504"/>
            <a:ext cx="1440000" cy="144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2" name="Рисунок 11" descr="ÐÐÐÐÐ£ÐÐÐ ÐÐÐÐÐ¯ ÐÐÐÐ¡Ð¡ÐÐ¤ÐÐÐÐ¦ÐÐ¯ ÐÐÐÐÐÐÐ â¢ ÐÐ¾Ð»ÑÑÐ°Ñ ÑÐ¾ÑÑÐ¸Ð¹ÑÐºÐ°Ñ ÑÐ½ÑÐ¸ÐºÐ»Ð¾Ð¿ÐµÐ´Ð¸Ñ -  ÑÐ»ÐµÐºÑÑÐ¾Ð½Ð½Ð°Ñ Ð²ÐµÑÑÐ¸Ñ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86182" y="4000504"/>
            <a:ext cx="1440000" cy="144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3" name="Рисунок 12" descr="Ð¡Ð»Ð¾Ð¸ÑÑÐ¾-ÐºÑÑÐµÐ²ÑÐµ Ð¾Ð±Ð»Ð°ÐºÐ° /Sc-stratocumulus: figa_tree â LiveJournal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14942" y="4000504"/>
            <a:ext cx="1440000" cy="144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4" name="Рисунок 13" descr="ÐÐ¾ÑÐµÐ¼Ñ Ð¾Ð±Ð»Ð°ÐºÐ° Ð±ÐµÐ»ÑÐµ, Ð° ÑÑÑÐ¸ ÑÐµÑÑÐµ? - Â«ÐÐ°Ðº Ð¸ ÐÐ¾ÑÐµÐ¼ÑÂ»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92" y="357166"/>
            <a:ext cx="1440000" cy="144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5" name="Рисунок 14" descr="ÐÐµÑÐ¸ÑÑÐ¾-ÑÐ»Ð¾Ð¸ÑÑÑÐµ Ð¾Ð±Ð»Ð°ÐºÐ° â Cirrostratus (Cs.) | ÐÐÐ¾Ð½ÑÐ°ÐºÑÐµ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00892" y="1785926"/>
            <a:ext cx="1440000" cy="144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6" name="Рисунок 15" descr="ÐÑÐ»Ð°Ñ Ð¾Ð±Ð»Ð°ÐºÐ¾Ð²: Ð¿ÐµÑÐ¸ÑÑÑÐµ ÐºÐ¾Ð³ÑÐµÐ²Ð¸Ð´Ð½ÑÐµ: igor_salnikov â LiveJournal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72330" y="3571876"/>
            <a:ext cx="1440000" cy="144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7" name="Рисунок 16" descr="ÐÑÑÐµÐ²Ð¾Ðµ Ð¾Ð±Ð»Ð°ÐºÐ¾ ÑÐ¾ÑÐ¾ Ð±Ð¾Ð»ÑÑÐ¾Ð³Ð¾ ÑÐ°Ð·Ð¼ÐµÑÐ°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72330" y="5000636"/>
            <a:ext cx="1440000" cy="144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9756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 fontAlgn="base">
              <a:spcAft>
                <a:spcPct val="0"/>
              </a:spcAft>
            </a:pPr>
            <a:r>
              <a:rPr lang="en-US" sz="2700" b="1" i="1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</a:t>
            </a:r>
            <a:r>
              <a:rPr lang="ru-RU" sz="2700" b="1" i="1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Настольная игра «Экологическое домино»</a:t>
            </a:r>
            <a:r>
              <a:rPr lang="en-US" sz="2700" b="1" i="1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en-US" sz="2700" b="1" i="1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игру  домино  играют двое, или четверо человек.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игре ходят фишками. Каждая из них имеет собственный рисунок: облака, тучи, гроза и.т.д. </a:t>
            </a:r>
            <a:r>
              <a:rPr lang="en-US" sz="1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en-US" sz="1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процессе игры можно рассказывать ребенку об особенностях нарисованного предмета 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Домино владеет 28 карточками. Семь из них представляют дублированные карточки. Карточки раздаются в зависимости от количества игроков: если их двое, каждому дается 7 карточек, если четверо – 5. Карточки, которые не используются в игре, 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лежат в «банке».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Изображения карточек лежат вниз. Эти карточки входят в игру, когда у игрока нет карточки для нужного хода.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Первый ход определяется при помощи дубля. Если у человека есть парная картинка, он начинает игру. Это могут быть разные комбинации: облако с облаком, туча с тучей,  и прочее. Последующие ходы должны совпадать с картинками предыдущего. Например, облако – туча с грозой, туча - облако и так далее. В случае, когда у игрока нет нужной карточки, он берет ее в банке. Стоит отметить, что игрок имеет право перебирать все карточки, пока не найдет нужного варианта. Если подходящей  нет, то игрок получает заветную «рыбу», комбинацию, когда у игрока нет в наличии нужной карточки. Победителем игры признается тот, кто остается без карточек самым первым.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Желаем успеха!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7</Words>
  <Application>Microsoft Office PowerPoint</Application>
  <PresentationFormat>Экран (4:3)</PresentationFormat>
  <Paragraphs>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                Настольная игра «Экологическое домино»   В игру  домино  играют двое, или четверо человек. В игре ходят фишками. Каждая из них имеет собственный рисунок: облака, тучи, гроза и.т.д.  В процессе игры можно рассказывать ребенку об особенностях нарисованного предмета . Домино владеет 28 карточками. Семь из них представляют дублированные карточки. Карточки раздаются в зависимости от количества игроков: если их двое, каждому дается 7 карточек, если четверо – 5. Карточки, которые не используются в игре, лежат в «банке». Изображения карточек лежат вниз. Эти карточки входят в игру, когда у игрока нет карточки для нужного хода. Первый ход определяется при помощи дубля. Если у человека есть парная картинка, он начинает игру. Это могут быть разные комбинации: облако с облаком, туча с тучей,  и прочее. Последующие ходы должны совпадать с картинками предыдущего. Например, облако – туча с грозой, туча - облако и так далее. В случае, когда у игрока нет нужной карточки, он берет ее в банке. Стоит отметить, что игрок имеет право перебирать все карточки, пока не найдет нужного варианта. Если подходящей  нет, то игрок получает заветную «рыбу», комбинацию, когда у игрока нет в наличии нужной карточки. Победителем игры признается тот, кто остается без карточек самым первым. Желаем успеха!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5</cp:revision>
  <dcterms:created xsi:type="dcterms:W3CDTF">2020-12-01T10:53:49Z</dcterms:created>
  <dcterms:modified xsi:type="dcterms:W3CDTF">2021-01-20T16:47:47Z</dcterms:modified>
</cp:coreProperties>
</file>