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1F444-9807-465D-A9FB-B5C1E0B7058F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A20D-EF2D-479C-999A-C91A1AEDD5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ÐÐµÑÐ¸ÑÑÐ¾-ÑÐ»Ð¾Ð¸ÑÑÑÐµ Ð¾Ð±Ð»Ð°ÐºÐ° â Cirrostratus (Cs.) | ÐÐÐ¾Ð½ÑÐ°ÐºÑ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29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ÐÑÑÐµÐ²Ð¾Ðµ Ð¾Ð±Ð»Ð°ÐºÐ¾ ÑÐ¾ÑÐ¾ Ð±Ð¾Ð»ÑÑÐ¾Ð³Ð¾ ÑÐ°Ð·Ð¼ÐµÑ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1429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ÐÑÑÐµÐ²Ð¾Ðµ Ð¾Ð±Ð»Ð°ÐºÐ¾ ÑÐ¾ÑÐ¾ Ð±Ð¾Ð»ÑÑÐ¾Ð³Ð¾ ÑÐ°Ð·Ð¼ÐµÑ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1429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ÐÐµÑÐ¸ÑÑÐ¾-ÑÐ»Ð¾Ð¸ÑÑÑÐµ Ð¾Ð±Ð»Ð°ÐºÐ° â Cirrostratus (Cs.) | ÐÐÐ¾Ð½ÑÐ°ÐºÑ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ÐÑÐ»Ð°Ñ Ð¾Ð±Ð»Ð°ÐºÐ¾Ð²: Ð¿ÐµÑÐ¸ÑÑÑÐµ ÐºÐ¾Ð³ÑÐµÐ²Ð¸Ð´Ð½ÑÐµ: igor_salnikov â LiveJourna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00024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 descr="ÐÑÐ»Ð°Ñ Ð¾Ð±Ð»Ð°ÐºÐ¾Ð²: Ð¿ÐµÑÐ¸ÑÑÑÐµ ÐºÐ¾Ð³ÑÐµÐ²Ð¸Ð´Ð½ÑÐµ: igor_salnikov â LiveJourna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200024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 descr="Ð¡Ð»Ð¾Ð¸ÑÑÐ¾-ÐºÑÑÐµÐ²ÑÐµ Ð¾Ð±Ð»Ð°ÐºÐ° /Sc-stratocumulus: figa_tree â LiveJour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2071678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 descr="Ð¡Ð»Ð¾Ð¸ÑÑÐ¾-ÐºÑÑÐµÐ²ÑÐµ Ð¾Ð±Ð»Ð°ÐºÐ° /Sc-stratocumulus: figa_tree â LiveJour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14942" y="2071678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Рисунок 13" descr="ÐÐ¾ÑÐµÐ¼Ñ Ð¾Ð±Ð»Ð°ÐºÐ° Ð±ÐµÐ»ÑÐµ, Ð° ÑÑÑÐ¸ ÑÐµÑÑÐµ? - Â«ÐÐ°Ðº Ð¸ ÐÐ¾ÑÐµÐ¼ÑÂ»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00050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Рисунок 14" descr="ÐÐ¾ÑÐµÐ¼Ñ Ð¾Ð±Ð»Ð°ÐºÐ° Ð±ÐµÐ»ÑÐµ, Ð° ÑÑÑÐ¸ ÑÐµÑÑÐµ? - Â«ÐÐ°Ðº Ð¸ ÐÐ¾ÑÐµÐ¼ÑÂ»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85918" y="400050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Рисунок 15" descr="ÐÐ¾Ð»Ð½Ð¸Ñ, Ð³ÑÐ¾Ð·Ð° Ð¾Ð±Ð¾Ð¸ Ð´Ð»Ñ ÑÐ°Ð±Ð¾ÑÐµÐ³Ð¾ ÑÑÐ¾Ð»Ð°, ÐºÐ°ÑÑÐ¸Ð½ÐºÐ¸ Ð¿ÑÐ¸ÑÐ¾Ð´Ñ Ð½Ð° ÑÐ°Ð±Ð¾ÑÐ¸Ð¹ ÑÑÐ¾Ð» -  401 ÑÐ¾ÑÐ¾.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7620" y="400050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Рисунок 16" descr="ÐÐ¾Ð»Ð½Ð¸Ñ, Ð³ÑÐ¾Ð·Ð° Ð¾Ð±Ð¾Ð¸ Ð´Ð»Ñ ÑÐ°Ð±Ð¾ÑÐµÐ³Ð¾ ÑÑÐ¾Ð»Ð°, ÐºÐ°ÑÑÐ¸Ð½ÐºÐ¸ Ð¿ÑÐ¸ÑÐ¾Ð´Ñ Ð½Ð° ÑÐ°Ð±Ð¾ÑÐ¸Ð¹ ÑÑÐ¾Ð» -  401 ÑÐ¾ÑÐ¾.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400050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Рисунок 17" descr="ÐÐÐÐÐ£ÐÐÐ ÐÐÐÐÐ¯ ÐÐÐÐ¡Ð¡ÐÐ¤ÐÐÐÐ¦ÐÐ¯ ÐÐÐÐÐÐÐ â¢ ÐÐ¾Ð»ÑÑÐ°Ñ ÑÐ¾ÑÑÐ¸Ð¹ÑÐºÐ°Ñ ÑÐ½ÑÐ¸ÐºÐ»Ð¾Ð¿ÐµÐ´Ð¸Ñ -  ÑÐ»ÐµÐºÑÑÐ¾Ð½Ð½Ð°Ñ Ð²ÐµÑÑÐ¸Ñ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768" y="285728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Рисунок 18" descr="ÐÐÐÐÐ£ÐÐÐ ÐÐÐÐÐ¯ ÐÐÐÐ¡Ð¡ÐÐ¤ÐÐÐÐ¦ÐÐ¯ ÐÐÐÐÐÐÐ â¢ ÐÐ¾Ð»ÑÑÐ°Ñ ÑÐ¾ÑÑÐ¸Ð¹ÑÐºÐ°Ñ ÑÐ½ÑÐ¸ÐºÐ»Ð¾Ð¿ÐµÐ´Ð¸Ñ -  ÑÐ»ÐµÐºÑÑÐ¾Ð½Ð½Ð°Ñ Ð²ÐµÑÑÐ¸Ñ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768" y="1714488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ÐµÑÐ¸ÑÑÐ¾-ÑÐ»Ð¾Ð¸ÑÑÑÐµ Ð¾Ð±Ð»Ð°ÐºÐ° â Cirrostratus (Cs.) | ÐÐÐ¾Ð½ÑÐ°ÐºÑ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 descr="ÐÑÑÐµÐ²Ð¾Ðµ Ð¾Ð±Ð»Ð°ÐºÐ¾ ÑÐ¾ÑÐ¾ Ð±Ð¾Ð»ÑÑÐ¾Ð³Ð¾ ÑÐ°Ð·Ð¼ÐµÑ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1429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 descr="ÐÑÑÐµÐ²Ð¾Ðµ Ð¾Ð±Ð»Ð°ÐºÐ¾ ÑÐ¾ÑÐ¾ Ð±Ð¾Ð»ÑÑÐ¾Ð³Ð¾ ÑÐ°Ð·Ð¼ÐµÑ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Ð¡Ð»Ð¾Ð¸ÑÑÐ¾-ÐºÑÑÐµÐ²ÑÐµ Ð¾Ð±Ð»Ð°ÐºÐ° /Sc-stratocumulus: figa_tree â LiveJourna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185736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Ð¡Ð»Ð¾Ð¸ÑÑÐ¾-ÐºÑÑÐµÐ²ÑÐµ Ð¾Ð±Ð»Ð°ÐºÐ° /Sc-stratocumulus: figa_tree â LiveJourna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21429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ÐÐµÑÐ¸ÑÑÐ¾-ÑÐ»Ð¾Ð¸ÑÑÑÐµ Ð¾Ð±Ð»Ð°ÐºÐ° â Cirrostratus (Cs.) | ÐÐÐ¾Ð½ÑÐ°ÐºÑ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1429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ÐÐÐÐÐ£ÐÐÐ ÐÐÐÐÐ¯ ÐÐÐÐ¡Ð¡ÐÐ¤ÐÐÐÐ¦ÐÐ¯ ÐÐÐÐÐÐÐ â¢ ÐÐ¾Ð»ÑÑÐ°Ñ ÑÐ¾ÑÑÐ¸Ð¹ÑÐºÐ°Ñ ÑÐ½ÑÐ¸ÐºÐ»Ð¾Ð¿ÐµÐ´Ð¸Ñ -  ÑÐ»ÐµÐºÑÑÐ¾Ð½Ð½Ð°Ñ Ð²ÐµÑÑÐ¸Ñ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1928802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ÐÐ¾Ð»Ð½Ð¸Ñ, Ð³ÑÐ¾Ð·Ð° Ð¾Ð±Ð¾Ð¸ Ð´Ð»Ñ ÑÐ°Ð±Ð¾ÑÐµÐ³Ð¾ ÑÑÐ¾Ð»Ð°, ÐºÐ°ÑÑÐ¸Ð½ÐºÐ¸ Ð¿ÑÐ¸ÑÐ¾Ð´Ñ Ð½Ð° ÑÐ°Ð±Ð¾ÑÐ¸Ð¹ ÑÑÐ¾Ð» -  401 ÑÐ¾ÑÐ¾.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1928802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ÐÐ¾ÑÐµÐ¼Ñ Ð¾Ð±Ð»Ð°ÐºÐ° Ð±ÐµÐ»ÑÐµ, Ð° ÑÑÑÐ¸ ÑÐµÑÑÐµ? - Â«ÐÐ°Ðº Ð¸ ÐÐ¾ÑÐµÐ¼ÑÂ»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15140" y="21429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 descr="ÐÐÐÐÐ£ÐÐÐ ÐÐÐÐÐ¯ ÐÐÐÐ¡Ð¡ÐÐ¤ÐÐÐÐ¦ÐÐ¯ ÐÐÐÐÐÐÐ â¢ ÐÐ¾Ð»ÑÑÐ°Ñ ÑÐ¾ÑÑÐ¸Ð¹ÑÐºÐ°Ñ ÑÐ½ÑÐ¸ÐºÐ»Ð¾Ð¿ÐµÐ´Ð¸Ñ -  ÑÐ»ÐµÐºÑÑÐ¾Ð½Ð½Ð°Ñ Ð²ÐµÑÑÐ¸Ñ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164305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 descr="ÐÐ¾Ð»Ð½Ð¸Ñ, Ð³ÑÐ¾Ð·Ð° Ð¾Ð±Ð¾Ð¸ Ð´Ð»Ñ ÑÐ°Ð±Ð¾ÑÐµÐ³Ð¾ ÑÑÐ¾Ð»Ð°, ÐºÐ°ÑÑÐ¸Ð½ÐºÐ¸ Ð¿ÑÐ¸ÑÐ¾Ð´Ñ Ð½Ð° ÑÐ°Ð±Ð¾ÑÐ¸Ð¹ ÑÑÐ¾Ð» -  401 ÑÐ¾ÑÐ¾.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357187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 descr="ÐÑÑÐµÐ²Ð¾Ðµ Ð¾Ð±Ð»Ð°ÐºÐ¾ ÑÐ¾ÑÐ¾ Ð±Ð¾Ð»ÑÑÐ¾Ð³Ð¾ ÑÐ°Ð·Ð¼ÐµÑ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57187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Рисунок 13" descr="Ð¡Ð»Ð¾Ð¸ÑÑÐ¾-ÐºÑÑÐµÐ²ÑÐµ Ð¾Ð±Ð»Ð°ÐºÐ° /Sc-stratocumulus: figa_tree â LiveJourna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57187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Рисунок 14" descr="ÐÐ¾ÑÐµÐ¼Ñ Ð¾Ð±Ð»Ð°ÐºÐ° Ð±ÐµÐ»ÑÐµ, Ð° ÑÑÑÐ¸ ÑÐµÑÑÐµ? - Â«ÐÐ°Ðº Ð¸ ÐÐ¾ÑÐµÐ¼ÑÂ»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357187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Рисунок 15" descr="ÐÐµÑÐ¸ÑÑÐ¾-ÑÐ»Ð¾Ð¸ÑÑÑÐµ Ð¾Ð±Ð»Ð°ÐºÐ° â Cirrostratus (Cs.) | ÐÐÐ¾Ð½ÑÐ°ÐºÑ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42900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Рисунок 16" descr="ÐÐ¾Ð»Ð½Ð¸Ñ, Ð³ÑÐ¾Ð·Ð° Ð¾Ð±Ð¾Ð¸ Ð´Ð»Ñ ÑÐ°Ð±Ð¾ÑÐµÐ³Ð¾ ÑÑÐ¾Ð»Ð°, ÐºÐ°ÑÑÐ¸Ð½ÐºÐ¸ Ð¿ÑÐ¸ÑÐ¾Ð´Ñ Ð½Ð° ÑÐ°Ð±Ð¾ÑÐ¸Ð¹ ÑÑÐ¾Ð» -  401 ÑÐ¾ÑÐ¾.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485776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Рисунок 17" descr="ÐÐÐÐÐ£ÐÐÐ ÐÐÐÐÐ¯ ÐÐÐÐ¡Ð¡ÐÐ¤ÐÐÐÐ¦ÐÐ¯ ÐÐÐÐÐÐÐ â¢ ÐÐ¾Ð»ÑÑÐ°Ñ ÑÐ¾ÑÑÐ¸Ð¹ÑÐºÐ°Ñ ÑÐ½ÑÐ¸ÐºÐ»Ð¾Ð¿ÐµÐ´Ð¸Ñ -  ÑÐ»ÐµÐºÑÑÐ¾Ð½Ð½Ð°Ñ Ð²ÐµÑÑÐ¸Ñ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521495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Рисунок 18" descr="ÐÐµÑÐ¸ÑÑÐ¾-ÑÐ»Ð¾Ð¸ÑÑÑÐµ Ð¾Ð±Ð»Ð°ÐºÐ° â Cirrostratus (Cs.) | ÐÐÐ¾Ð½ÑÐ°ÐºÑ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21495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Рисунок 19" descr="ÐÑÑÐµÐ²Ð¾Ðµ Ð¾Ð±Ð»Ð°ÐºÐ¾ ÑÐ¾ÑÐ¾ Ð±Ð¾Ð»ÑÑÐ¾Ð³Ð¾ ÑÐ°Ð·Ð¼ÐµÑ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521495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" name="Рисунок 20" descr="ÐÐ¾Ð»Ð½Ð¸Ñ, Ð³ÑÐ¾Ð·Ð° Ð¾Ð±Ð¾Ð¸ Ð´Ð»Ñ ÑÐ°Ð±Ð¾ÑÐµÐ³Ð¾ ÑÑÐ¾Ð»Ð°, ÐºÐ°ÑÑÐ¸Ð½ÐºÐ¸ Ð¿ÑÐ¸ÑÐ¾Ð´Ñ Ð½Ð° ÑÐ°Ð±Ð¾ÑÐ¸Ð¹ ÑÑÐ¾Ð» -  401 ÑÐ¾ÑÐ¾.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57752" y="5214950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ÐÐ¾ÑÐµÐ¼Ñ Ð¾Ð±Ð»Ð°ÐºÐ° Ð±ÐµÐ»ÑÐµ, Ð° ÑÑÑÐ¸ ÑÐµÑÑÐµ? - Â«ÐÐ°Ðº Ð¸ ÐÐ¾ÑÐµÐ¼ÑÂ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5716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 descr="ÐÑÑÐµÐ²Ð¾Ðµ Ð¾Ð±Ð»Ð°ÐºÐ¾ ÑÐ¾ÑÐ¾ Ð±Ð¾Ð»ÑÑÐ¾Ð³Ð¾ ÑÐ°Ð·Ð¼ÐµÑ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 descr="ÐÐÐÐÐ£ÐÐÐ ÐÐÐÐÐ¯ ÐÐÐÐ¡Ð¡ÐÐ¤ÐÐÐÐ¦ÐÐ¯ ÐÐÐÐÐÐÐ â¢ ÐÐ¾Ð»ÑÑÐ°Ñ ÑÐ¾ÑÑÐ¸Ð¹ÑÐºÐ°Ñ ÑÐ½ÑÐ¸ÐºÐ»Ð¾Ð¿ÐµÐ´Ð¸Ñ -  ÑÐ»ÐµÐºÑÑÐ¾Ð½Ð½Ð°Ñ Ð²ÐµÑÑÐ¸Ñ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5716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ÐÐµÑÐ¸ÑÑÐ¾-ÑÐ»Ð¾Ð¸ÑÑÑÐµ Ð¾Ð±Ð»Ð°ÐºÐ° â Cirrostratus (Cs.) | ÐÐÐ¾Ð½ÑÐ°ÐºÑÐµ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35716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ÐÐ¾Ð»Ð½Ð¸Ñ, Ð³ÑÐ¾Ð·Ð° Ð¾Ð±Ð¾Ð¸ Ð´Ð»Ñ ÑÐ°Ð±Ð¾ÑÐµÐ³Ð¾ ÑÑÐ¾Ð»Ð°, ÐºÐ°ÑÑÐ¸Ð½ÐºÐ¸ Ð¿ÑÐ¸ÑÐ¾Ð´Ñ Ð½Ð° ÑÐ°Ð±Ð¾ÑÐ¸Ð¹ ÑÑÐ¾Ð» -  401 ÑÐ¾ÑÐ¾.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214311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ÐÐ¾ÑÐµÐ¼Ñ Ð¾Ð±Ð»Ð°ÐºÐ° Ð±ÐµÐ»ÑÐµ, Ð° ÑÑÑÐ¸ ÑÐµÑÑÐµ? - Â«ÐÐ°Ðº Ð¸ ÐÐ¾ÑÐµÐ¼ÑÂ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14311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 descr="Ð¡Ð»Ð¾Ð¸ÑÑÐ¾-ÐºÑÑÐµÐ²ÑÐµ Ð¾Ð±Ð»Ð°ÐºÐ° /Sc-stratocumulus: figa_tree â LiveJourna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214311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ÐÐ¾Ð»Ð½Ð¸Ñ, Ð³ÑÐ¾Ð·Ð° Ð¾Ð±Ð¾Ð¸ Ð´Ð»Ñ ÑÐ°Ð±Ð¾ÑÐµÐ³Ð¾ ÑÑÐ¾Ð»Ð°, ÐºÐ°ÑÑÐ¸Ð½ÐºÐ¸ Ð¿ÑÐ¸ÑÐ¾Ð´Ñ Ð½Ð° ÑÐ°Ð±Ð¾ÑÐ¸Ð¹ ÑÑÐ¾Ð» -  401 ÑÐ¾ÑÐ¾.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214311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 descr="ÐÑÑÐµÐ²Ð¾Ðµ Ð¾Ð±Ð»Ð°ÐºÐ¾ ÑÐ¾ÑÐ¾ Ð±Ð¾Ð»ÑÑÐ¾Ð³Ð¾ ÑÐ°Ð·Ð¼ÐµÑ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00050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 descr="ÐÐÐÐÐ£ÐÐÐ ÐÐÐÐÐ¯ ÐÐÐÐ¡Ð¡ÐÐ¤ÐÐÐÐ¦ÐÐ¯ ÐÐÐÐÐÐÐ â¢ ÐÐ¾Ð»ÑÑÐ°Ñ ÑÐ¾ÑÑÐ¸Ð¹ÑÐºÐ°Ñ ÑÐ½ÑÐ¸ÐºÐ»Ð¾Ð¿ÐµÐ´Ð¸Ñ -  ÑÐ»ÐµÐºÑÑÐ¾Ð½Ð½Ð°Ñ Ð²ÐµÑÑÐ¸Ñ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400050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Рисунок 11" descr="ÐÐÐÐÐ£ÐÐÐ ÐÐÐÐÐ¯ ÐÐÐÐ¡Ð¡ÐÐ¤ÐÐÐÐ¦ÐÐ¯ ÐÐÐÐÐÐÐ â¢ ÐÐ¾Ð»ÑÑÐ°Ñ ÑÐ¾ÑÑÐ¸Ð¹ÑÐºÐ°Ñ ÑÐ½ÑÐ¸ÐºÐ»Ð¾Ð¿ÐµÐ´Ð¸Ñ -  ÑÐ»ÐµÐºÑÑÐ¾Ð½Ð½Ð°Ñ Ð²ÐµÑÑÐ¸Ñ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00050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 descr="Ð¡Ð»Ð¾Ð¸ÑÑÐ¾-ÐºÑÑÐµÐ²ÑÐµ Ð¾Ð±Ð»Ð°ÐºÐ° /Sc-stratocumulus: figa_tree â LiveJourna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4000504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Рисунок 13" descr="ÐÐ¾ÑÐµÐ¼Ñ Ð¾Ð±Ð»Ð°ÐºÐ° Ð±ÐµÐ»ÑÐµ, Ð° ÑÑÑÐ¸ ÑÐµÑÑÐµ? - Â«ÐÐ°Ðº Ð¸ ÐÐ¾ÑÐµÐ¼ÑÂ»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5716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Рисунок 14" descr="ÐÐµÑÐ¸ÑÑÐ¾-ÑÐ»Ð¾Ð¸ÑÑÑÐµ Ð¾Ð±Ð»Ð°ÐºÐ° â Cirrostratus (Cs.) | ÐÐÐ¾Ð½ÑÐ°ÐºÑÐµ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178592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Рисунок 15" descr="ÐÑÐ»Ð°Ñ Ð¾Ð±Ð»Ð°ÐºÐ¾Ð²: Ð¿ÐµÑÐ¸ÑÑÑÐµ ÐºÐ¾Ð³ÑÐµÐ²Ð¸Ð´Ð½ÑÐµ: igor_salnikov â LiveJournal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72330" y="357187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Рисунок 16" descr="ÐÑÑÐµÐ²Ð¾Ðµ Ð¾Ð±Ð»Ð°ÐºÐ¾ ÑÐ¾ÑÐ¾ Ð±Ð¾Ð»ÑÑÐ¾Ð³Ð¾ ÑÐ°Ð·Ð¼ÐµÑÐ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5000636"/>
            <a:ext cx="1440000" cy="144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sz="27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7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Настольная игра «Экологическое домино»</a:t>
            </a:r>
            <a:r>
              <a:rPr lang="en-US" sz="27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2700" b="1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игру  домино  играют двое, или четверо человек.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игре ходят фишками. Каждая из них имеет собственный рисунок: облака, тучи, гроза и.т.д. </a:t>
            </a:r>
            <a: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процессе игры можно рассказывать ребенку об особенностях нарисованного предмета 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Домино владеет 28 карточками. Семь из них представляют дублированные карточки. Карточки раздаются в зависимости от количества игроков: если их двое, каждому дается 7 карточек, если четверо – 5. Карточки, которые не используются в игре,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лежат в «банке».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Изображения карточек лежат вниз. Эти карточки входят в игру, когда у игрока нет карточки для нужного хода.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ход определяется при помощи дубля. Если у человека есть парная картинка, он начинает игру. Это могут быть разные комбинации: облако с облаком, туча с тучей,  и прочее. Последующие ходы должны совпадать с картинками предыдущего. Например, облако – туча с грозой, туча - облако и так далее. В случае, когда у игрока нет нужной карточки, он берет ее в банке. Стоит отметить, что игрок имеет право перебирать все карточки, пока не найдет нужного варианта. Если подходящей  нет, то игрок получает заветную «рыбу», комбинацию, когда у игрока нет в наличии нужной карточки. Победителем игры признается тот, кто остается без карточек самым первым.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Желаем успеха!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                Настольная игра «Экологическое домино»   В игру  домино  играют двое, или четверо человек. В игре ходят фишками. Каждая из них имеет собственный рисунок: облака, тучи, гроза и.т.д.  В процессе игры можно рассказывать ребенку об особенностях нарисованного предмета . Домино владеет 28 карточками. Семь из них представляют дублированные карточки. Карточки раздаются в зависимости от количества игроков: если их двое, каждому дается 7 карточек, если четверо – 5. Карточки, которые не используются в игре, лежат в «банке». Изображения карточек лежат вниз. Эти карточки входят в игру, когда у игрока нет карточки для нужного хода. Первый ход определяется при помощи дубля. Если у человека есть парная картинка, он начинает игру. Это могут быть разные комбинации: облако с облаком, туча с тучей,  и прочее. Последующие ходы должны совпадать с картинками предыдущего. Например, облако – туча с грозой, туча - облако и так далее. В случае, когда у игрока нет нужной карточки, он берет ее в банке. Стоит отметить, что игрок имеет право перебирать все карточки, пока не найдет нужного варианта. Если подходящей  нет, то игрок получает заветную «рыбу», комбинацию, когда у игрока нет в наличии нужной карточки. Победителем игры признается тот, кто остается без карточек самым первым. Желаем успеха!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2020-12-01T10:53:49Z</dcterms:created>
  <dcterms:modified xsi:type="dcterms:W3CDTF">2021-01-20T16:47:47Z</dcterms:modified>
</cp:coreProperties>
</file>