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5D87-D904-4C3A-A45B-3A104266A64E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985E-44D7-49CF-8D0C-4D62CCE8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5D87-D904-4C3A-A45B-3A104266A64E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985E-44D7-49CF-8D0C-4D62CCE8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5D87-D904-4C3A-A45B-3A104266A64E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985E-44D7-49CF-8D0C-4D62CCE8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5D87-D904-4C3A-A45B-3A104266A64E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985E-44D7-49CF-8D0C-4D62CCE8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5D87-D904-4C3A-A45B-3A104266A64E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985E-44D7-49CF-8D0C-4D62CCE8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5D87-D904-4C3A-A45B-3A104266A64E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985E-44D7-49CF-8D0C-4D62CCE8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5D87-D904-4C3A-A45B-3A104266A64E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985E-44D7-49CF-8D0C-4D62CCE8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5D87-D904-4C3A-A45B-3A104266A64E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985E-44D7-49CF-8D0C-4D62CCE8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5D87-D904-4C3A-A45B-3A104266A64E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985E-44D7-49CF-8D0C-4D62CCE8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5D87-D904-4C3A-A45B-3A104266A64E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985E-44D7-49CF-8D0C-4D62CCE8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5D87-D904-4C3A-A45B-3A104266A64E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985E-44D7-49CF-8D0C-4D62CCE8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F5D87-D904-4C3A-A45B-3A104266A64E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8985E-44D7-49CF-8D0C-4D62CCE8DB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93663357_58-p-fon-s-nebom-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3500438"/>
          </a:xfrm>
          <a:prstGeom prst="rect">
            <a:avLst/>
          </a:prstGeom>
        </p:spPr>
      </p:pic>
      <p:pic>
        <p:nvPicPr>
          <p:cNvPr id="16386" name="Picture 2" descr="https://i.pinimg.com/originals/a3/5b/be/a35bbeb73647b5511a59569ba8aa34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28" y="3429000"/>
            <a:ext cx="3143272" cy="1714512"/>
          </a:xfrm>
          <a:prstGeom prst="rect">
            <a:avLst/>
          </a:prstGeom>
          <a:noFill/>
        </p:spPr>
      </p:pic>
      <p:pic>
        <p:nvPicPr>
          <p:cNvPr id="16388" name="Picture 4" descr="https://clipart-db.ru/file_content/rastr/gull_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496"/>
            <a:ext cx="2643206" cy="2143116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285720" y="2214554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57290" y="4500570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28992" y="3643314"/>
            <a:ext cx="71438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00628" y="4929198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786710" y="4714884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500166" y="642918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643306" y="1285860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500694" y="500042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715272" y="1357298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5643570" y="1214422"/>
            <a:ext cx="142876" cy="392909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94" name="Picture 10" descr="https://getimg.germany.ru/g/http:/islam.ru/sites/default/files/img/2017/obshestvo/zemlya-ekolog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714884"/>
            <a:ext cx="192882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2431600_9-p-fon-oblaka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" y="2"/>
            <a:ext cx="9144003" cy="3499200"/>
          </a:xfrm>
          <a:prstGeom prst="rect">
            <a:avLst/>
          </a:prstGeom>
        </p:spPr>
      </p:pic>
      <p:pic>
        <p:nvPicPr>
          <p:cNvPr id="4" name="Picture 8" descr="https://i.pinimg.com/originals/1a/df/16/1adf16195f6b93bc37d7a1c7fe19cf0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5239">
            <a:off x="436530" y="2425120"/>
            <a:ext cx="2714644" cy="1643074"/>
          </a:xfrm>
          <a:prstGeom prst="rect">
            <a:avLst/>
          </a:prstGeom>
          <a:noFill/>
        </p:spPr>
      </p:pic>
      <p:pic>
        <p:nvPicPr>
          <p:cNvPr id="5" name="Picture 8" descr="https://i.pinimg.com/originals/1a/df/16/1adf16195f6b93bc37d7a1c7fe19cf0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5526">
            <a:off x="3107567" y="2417974"/>
            <a:ext cx="2714644" cy="1643074"/>
          </a:xfrm>
          <a:prstGeom prst="rect">
            <a:avLst/>
          </a:prstGeom>
          <a:noFill/>
        </p:spPr>
      </p:pic>
      <p:pic>
        <p:nvPicPr>
          <p:cNvPr id="6" name="Picture 8" descr="https://i.pinimg.com/originals/1a/df/16/1adf16195f6b93bc37d7a1c7fe19cf0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5239">
            <a:off x="6080132" y="2353682"/>
            <a:ext cx="2714644" cy="1643074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14282" y="3071810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1868" y="5214950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28794" y="4214818"/>
            <a:ext cx="71438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143504" y="4429132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72396" y="5214950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015453" y="1980753"/>
            <a:ext cx="714380" cy="7143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72132" y="571480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71538" y="857232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 rot="21374200">
            <a:off x="4143372" y="1643050"/>
            <a:ext cx="642942" cy="40719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357554" y="1428736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2" descr="https://i.pinimg.com/originals/78/c8/0f/78c80f6a9b52539dee94c73001dce82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1643074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3663357_58-p-fon-s-nebom-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2" cy="3499200"/>
          </a:xfrm>
          <a:prstGeom prst="rect">
            <a:avLst/>
          </a:prstGeom>
        </p:spPr>
      </p:pic>
      <p:pic>
        <p:nvPicPr>
          <p:cNvPr id="4120" name="Picture 24" descr="https://img-fotki.yandex.ru/get/215803/129574434.13c6/0_26c7e0_35329f67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357562"/>
            <a:ext cx="1533536" cy="1000132"/>
          </a:xfrm>
          <a:prstGeom prst="rect">
            <a:avLst/>
          </a:prstGeom>
          <a:noFill/>
        </p:spPr>
      </p:pic>
      <p:pic>
        <p:nvPicPr>
          <p:cNvPr id="16" name="Picture 24" descr="https://img-fotki.yandex.ru/get/215803/129574434.13c6/0_26c7e0_35329f67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643315"/>
            <a:ext cx="1357322" cy="1071570"/>
          </a:xfrm>
          <a:prstGeom prst="rect">
            <a:avLst/>
          </a:prstGeom>
          <a:noFill/>
        </p:spPr>
      </p:pic>
      <p:pic>
        <p:nvPicPr>
          <p:cNvPr id="17" name="Picture 24" descr="https://img-fotki.yandex.ru/get/215803/129574434.13c6/0_26c7e0_35329f67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2184">
            <a:off x="6286512" y="3429000"/>
            <a:ext cx="1643074" cy="1000131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8001024" y="4500570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54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14282" y="3357562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59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071670" y="4643446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500826" y="4500570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072066" y="3857628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857620" y="4786322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000100" y="1428736"/>
            <a:ext cx="71438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786182" y="1285860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715140" y="1000108"/>
            <a:ext cx="714380" cy="7143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57950" y="1714488"/>
            <a:ext cx="1571636" cy="6429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Финиш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32" name="Picture 36" descr="https://189131.selcdn.ru/leonardo/uploadsForSiteId/1867/content/7d7d05f5-c0f4-426f-ac6a-e301b0fdf5e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28604"/>
            <a:ext cx="1571636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л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71472" y="5214950"/>
            <a:ext cx="71438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714612" y="5643578"/>
            <a:ext cx="71438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000496" y="5786454"/>
            <a:ext cx="71438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785918" y="5000636"/>
            <a:ext cx="71438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357818" y="5500702"/>
            <a:ext cx="71438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2844" y="6143644"/>
            <a:ext cx="1857388" cy="7143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старт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6786578" y="5857892"/>
            <a:ext cx="71438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8072462" y="5786454"/>
            <a:ext cx="714380" cy="7143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786710" y="4071942"/>
            <a:ext cx="714380" cy="71438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929322" y="3929066"/>
            <a:ext cx="714380" cy="71438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00034" y="1357298"/>
            <a:ext cx="714380" cy="7143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143372" y="4286256"/>
            <a:ext cx="714380" cy="71438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00034" y="3357562"/>
            <a:ext cx="714380" cy="71438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357422" y="3714752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3571868" y="1142984"/>
            <a:ext cx="71438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1928794" y="2071678"/>
            <a:ext cx="714380" cy="7143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5429256" y="1500174"/>
            <a:ext cx="714380" cy="7143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7929586" y="928670"/>
            <a:ext cx="714380" cy="7143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трелка вверх 42"/>
          <p:cNvSpPr/>
          <p:nvPr/>
        </p:nvSpPr>
        <p:spPr>
          <a:xfrm rot="807865">
            <a:off x="7648024" y="1537760"/>
            <a:ext cx="223620" cy="4357718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khvoinaya.ru/tinybrowser/images/acqlbzkj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52"/>
            <a:ext cx="1357322" cy="1643098"/>
          </a:xfrm>
          <a:prstGeom prst="rect">
            <a:avLst/>
          </a:prstGeom>
          <a:noFill/>
        </p:spPr>
      </p:pic>
      <p:pic>
        <p:nvPicPr>
          <p:cNvPr id="3076" name="Picture 4" descr="http://pngimg.com/uploads/bug/bug_PNG39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921739">
            <a:off x="8061374" y="4701061"/>
            <a:ext cx="534255" cy="978130"/>
          </a:xfrm>
          <a:prstGeom prst="rect">
            <a:avLst/>
          </a:prstGeom>
          <a:noFill/>
        </p:spPr>
      </p:pic>
      <p:pic>
        <p:nvPicPr>
          <p:cNvPr id="47" name="Picture 4" descr="http://pngimg.com/uploads/bug/bug_PNG39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68491">
            <a:off x="5885520" y="4672722"/>
            <a:ext cx="519006" cy="950212"/>
          </a:xfrm>
          <a:prstGeom prst="rect">
            <a:avLst/>
          </a:prstGeom>
          <a:noFill/>
        </p:spPr>
      </p:pic>
      <p:pic>
        <p:nvPicPr>
          <p:cNvPr id="3080" name="Picture 8" descr="https://101zabava.club/wp-content/uploads/2019/03/animaciya_zhivotnye_na_prozrachnom_fone_39_15105059-300x24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82374">
            <a:off x="885484" y="2615740"/>
            <a:ext cx="657487" cy="553809"/>
          </a:xfrm>
          <a:prstGeom prst="rect">
            <a:avLst/>
          </a:prstGeom>
          <a:noFill/>
        </p:spPr>
      </p:pic>
      <p:pic>
        <p:nvPicPr>
          <p:cNvPr id="49" name="Picture 8" descr="https://101zabava.club/wp-content/uploads/2019/03/animaciya_zhivotnye_na_prozrachnom_fone_39_15105059-300x24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106294">
            <a:off x="6891317" y="3551776"/>
            <a:ext cx="618987" cy="495183"/>
          </a:xfrm>
          <a:prstGeom prst="rect">
            <a:avLst/>
          </a:prstGeom>
          <a:noFill/>
        </p:spPr>
      </p:pic>
      <p:pic>
        <p:nvPicPr>
          <p:cNvPr id="51" name="Picture 10" descr="https://pngicon.ru/file/uploads/babochk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947609">
            <a:off x="1548135" y="593188"/>
            <a:ext cx="1220828" cy="815694"/>
          </a:xfrm>
          <a:prstGeom prst="rect">
            <a:avLst/>
          </a:prstGeom>
          <a:noFill/>
        </p:spPr>
      </p:pic>
      <p:pic>
        <p:nvPicPr>
          <p:cNvPr id="52" name="Picture 10" descr="https://pngicon.ru/file/uploads/babochk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819946">
            <a:off x="6181703" y="814453"/>
            <a:ext cx="1220828" cy="830281"/>
          </a:xfrm>
          <a:prstGeom prst="rect">
            <a:avLst/>
          </a:prstGeom>
          <a:noFill/>
        </p:spPr>
      </p:pic>
      <p:pic>
        <p:nvPicPr>
          <p:cNvPr id="3084" name="Picture 12" descr="https://png.rinvik.ru/files/strekoza-vid-sverh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2071678"/>
            <a:ext cx="1571636" cy="857256"/>
          </a:xfrm>
          <a:prstGeom prst="rect">
            <a:avLst/>
          </a:prstGeom>
          <a:noFill/>
        </p:spPr>
      </p:pic>
      <p:pic>
        <p:nvPicPr>
          <p:cNvPr id="4" name="Picture 2" descr="https://i.pinimg.com/originals/f0/b8/e9/f0b8e973acf6de098e0c9df81826816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2428868"/>
            <a:ext cx="2059200" cy="1857388"/>
          </a:xfrm>
          <a:prstGeom prst="rect">
            <a:avLst/>
          </a:prstGeom>
          <a:noFill/>
        </p:spPr>
      </p:pic>
      <p:pic>
        <p:nvPicPr>
          <p:cNvPr id="5" name="Picture 4" descr="https://clipart-best.com/img/fox/fox-clip-art-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371475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л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42844" y="5929330"/>
            <a:ext cx="714380" cy="71438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001024" y="5786454"/>
            <a:ext cx="714380" cy="71438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00298" y="5143512"/>
            <a:ext cx="714380" cy="71438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43702" y="5572140"/>
            <a:ext cx="714380" cy="71438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86182" y="5643578"/>
            <a:ext cx="714380" cy="71438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143504" y="5857892"/>
            <a:ext cx="714380" cy="71438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85852" y="5715016"/>
            <a:ext cx="714380" cy="71438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500034" y="4786322"/>
            <a:ext cx="5072098" cy="1214446"/>
          </a:xfrm>
          <a:prstGeom prst="curvedDown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286776" y="4500570"/>
            <a:ext cx="714380" cy="714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429388" y="4143380"/>
            <a:ext cx="71438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572000" y="3786190"/>
            <a:ext cx="714380" cy="714380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268219" y="2874092"/>
            <a:ext cx="714380" cy="714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357290" y="3286124"/>
            <a:ext cx="714380" cy="714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14282" y="2428868"/>
            <a:ext cx="714380" cy="7143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71472" y="428604"/>
            <a:ext cx="71438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714612" y="928670"/>
            <a:ext cx="71438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4357686" y="357166"/>
            <a:ext cx="71438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5929322" y="1428736"/>
            <a:ext cx="71438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929586" y="928670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8" name="Picture 20" descr="https://ds05.infourok.ru/uploads/ex/0d95/000b6bbc-2148a497/hello_html_274b61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786058"/>
            <a:ext cx="1643074" cy="1500198"/>
          </a:xfrm>
          <a:prstGeom prst="rect">
            <a:avLst/>
          </a:prstGeom>
          <a:noFill/>
        </p:spPr>
      </p:pic>
      <p:pic>
        <p:nvPicPr>
          <p:cNvPr id="2070" name="Picture 22" descr="https://png.rinvik.ru/files/vid-speredi-chernyj-murave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3214686"/>
            <a:ext cx="857256" cy="500066"/>
          </a:xfrm>
          <a:prstGeom prst="rect">
            <a:avLst/>
          </a:prstGeom>
          <a:noFill/>
        </p:spPr>
      </p:pic>
      <p:pic>
        <p:nvPicPr>
          <p:cNvPr id="40" name="Picture 22" descr="https://png.rinvik.ru/files/vid-speredi-chernyj-murave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357430"/>
            <a:ext cx="857256" cy="500066"/>
          </a:xfrm>
          <a:prstGeom prst="rect">
            <a:avLst/>
          </a:prstGeom>
          <a:noFill/>
        </p:spPr>
      </p:pic>
      <p:pic>
        <p:nvPicPr>
          <p:cNvPr id="41" name="Picture 22" descr="https://png.rinvik.ru/files/vid-speredi-chernyj-murave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2643182"/>
            <a:ext cx="857256" cy="500066"/>
          </a:xfrm>
          <a:prstGeom prst="rect">
            <a:avLst/>
          </a:prstGeom>
          <a:noFill/>
        </p:spPr>
      </p:pic>
      <p:pic>
        <p:nvPicPr>
          <p:cNvPr id="42" name="Picture 22" descr="https://png.rinvik.ru/files/vid-speredi-chernyj-murave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357430"/>
            <a:ext cx="857256" cy="500066"/>
          </a:xfrm>
          <a:prstGeom prst="rect">
            <a:avLst/>
          </a:prstGeom>
          <a:noFill/>
        </p:spPr>
      </p:pic>
      <p:pic>
        <p:nvPicPr>
          <p:cNvPr id="43" name="Picture 22" descr="https://png.rinvik.ru/files/vid-speredi-chernyj-muravej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428868"/>
            <a:ext cx="857256" cy="500066"/>
          </a:xfrm>
          <a:prstGeom prst="rect">
            <a:avLst/>
          </a:prstGeom>
          <a:noFill/>
        </p:spPr>
      </p:pic>
      <p:pic>
        <p:nvPicPr>
          <p:cNvPr id="2072" name="Picture 24" descr="https://sch1290.mskobr.ru/files/1%20Foto/ladybug_0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071942"/>
            <a:ext cx="737080" cy="571504"/>
          </a:xfrm>
          <a:prstGeom prst="rect">
            <a:avLst/>
          </a:prstGeom>
          <a:noFill/>
        </p:spPr>
      </p:pic>
      <p:pic>
        <p:nvPicPr>
          <p:cNvPr id="45" name="Picture 24" descr="https://sch1290.mskobr.ru/files/1%20Foto/ladybug_0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000372"/>
            <a:ext cx="737080" cy="571504"/>
          </a:xfrm>
          <a:prstGeom prst="rect">
            <a:avLst/>
          </a:prstGeom>
          <a:noFill/>
        </p:spPr>
      </p:pic>
      <p:pic>
        <p:nvPicPr>
          <p:cNvPr id="46" name="Picture 24" descr="https://sch1290.mskobr.ru/files/1%20Foto/ladybug_0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500438"/>
            <a:ext cx="737080" cy="571504"/>
          </a:xfrm>
          <a:prstGeom prst="rect">
            <a:avLst/>
          </a:prstGeom>
          <a:noFill/>
        </p:spPr>
      </p:pic>
      <p:pic>
        <p:nvPicPr>
          <p:cNvPr id="2076" name="Picture 28" descr="https://insteco.ru/wp-content/uploads/2019/12/kontrol-za-soblyudeniem-normativov-dovustimyh-sbrosov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1571612"/>
            <a:ext cx="2071702" cy="1469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http://ramki-photoshop.ru/pticy/ptici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1500174"/>
            <a:ext cx="857256" cy="2076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олото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ramki-photoshop.ru/pticy/ptici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638821"/>
            <a:ext cx="1071570" cy="2219179"/>
          </a:xfrm>
          <a:prstGeom prst="rect">
            <a:avLst/>
          </a:prstGeom>
          <a:noFill/>
        </p:spPr>
      </p:pic>
      <p:pic>
        <p:nvPicPr>
          <p:cNvPr id="1034" name="Picture 10" descr="http://pngimg.com/uploads/frog/frog_PNG357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643578"/>
            <a:ext cx="785818" cy="714380"/>
          </a:xfrm>
          <a:prstGeom prst="rect">
            <a:avLst/>
          </a:prstGeom>
          <a:noFill/>
        </p:spPr>
      </p:pic>
      <p:pic>
        <p:nvPicPr>
          <p:cNvPr id="9" name="Picture 18" descr="http://forumimage.ru/uploads/20101016/1287212143830021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35213">
            <a:off x="4051016" y="4836120"/>
            <a:ext cx="1207467" cy="605683"/>
          </a:xfrm>
          <a:prstGeom prst="rect">
            <a:avLst/>
          </a:prstGeom>
          <a:noFill/>
        </p:spPr>
      </p:pic>
      <p:pic>
        <p:nvPicPr>
          <p:cNvPr id="12" name="Picture 18" descr="http://forumimage.ru/uploads/20101016/1287212143830021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32357">
            <a:off x="4827881" y="2881176"/>
            <a:ext cx="1207467" cy="605683"/>
          </a:xfrm>
          <a:prstGeom prst="rect">
            <a:avLst/>
          </a:prstGeom>
          <a:noFill/>
        </p:spPr>
      </p:pic>
      <p:pic>
        <p:nvPicPr>
          <p:cNvPr id="13" name="Picture 18" descr="http://forumimage.ru/uploads/20101016/1287212143830021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69661">
            <a:off x="3065813" y="2964786"/>
            <a:ext cx="1207467" cy="605683"/>
          </a:xfrm>
          <a:prstGeom prst="rect">
            <a:avLst/>
          </a:prstGeom>
          <a:noFill/>
        </p:spPr>
      </p:pic>
      <p:sp>
        <p:nvSpPr>
          <p:cNvPr id="14" name="Овал 13"/>
          <p:cNvSpPr/>
          <p:nvPr/>
        </p:nvSpPr>
        <p:spPr>
          <a:xfrm>
            <a:off x="285720" y="5500702"/>
            <a:ext cx="714380" cy="7143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14480" y="6000768"/>
            <a:ext cx="714380" cy="7143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428992" y="5429264"/>
            <a:ext cx="714380" cy="7143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500562" y="5857892"/>
            <a:ext cx="71438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786446" y="5643578"/>
            <a:ext cx="714380" cy="7143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286776" y="5857892"/>
            <a:ext cx="714380" cy="7143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 descr="https://ds02.infourok.ru/uploads/ex/0fe7/0007b106-37260df9/hello_html_m3710aca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071810"/>
            <a:ext cx="1143008" cy="571504"/>
          </a:xfrm>
          <a:prstGeom prst="rect">
            <a:avLst/>
          </a:prstGeom>
          <a:noFill/>
        </p:spPr>
      </p:pic>
      <p:pic>
        <p:nvPicPr>
          <p:cNvPr id="1038" name="Picture 14" descr="https://www.clipartmax.com/png/full/83-836556_butterflies-vector-png-transparent-image-%D0%BA%D0%B0%D1%80%D1%82%D0%B8%D0%BD%D0%BA%D0%B0-%D0%BD%D0%B0-%D0%BF%D1%80%D0%BE%D0%B7%D1%80%D0%B0%D1%87%D0%BD%D0%BE%D0%BC-%D1%84%D0%BE%D0%BD%D0%B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1071546"/>
            <a:ext cx="1214446" cy="857256"/>
          </a:xfrm>
          <a:prstGeom prst="rect">
            <a:avLst/>
          </a:prstGeom>
          <a:noFill/>
        </p:spPr>
      </p:pic>
      <p:pic>
        <p:nvPicPr>
          <p:cNvPr id="23" name="Picture 14" descr="https://www.clipartmax.com/png/full/83-836556_butterflies-vector-png-transparent-image-%D0%BA%D0%B0%D1%80%D1%82%D0%B8%D0%BD%D0%BA%D0%B0-%D0%BD%D0%B0-%D0%BF%D1%80%D0%BE%D0%B7%D1%80%D0%B0%D1%87%D0%BD%D0%BE%D0%BC-%D1%84%D0%BE%D0%BD%D0%B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211375">
            <a:off x="4298472" y="528439"/>
            <a:ext cx="1214446" cy="857256"/>
          </a:xfrm>
          <a:prstGeom prst="rect">
            <a:avLst/>
          </a:prstGeom>
          <a:noFill/>
        </p:spPr>
      </p:pic>
      <p:sp>
        <p:nvSpPr>
          <p:cNvPr id="24" name="Овал 23"/>
          <p:cNvSpPr/>
          <p:nvPr/>
        </p:nvSpPr>
        <p:spPr>
          <a:xfrm>
            <a:off x="6929454" y="3857628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357422" y="4000504"/>
            <a:ext cx="714380" cy="7143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929322" y="3143248"/>
            <a:ext cx="714380" cy="7143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1472" y="3786190"/>
            <a:ext cx="714380" cy="7143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929058" y="3571876"/>
            <a:ext cx="714380" cy="7143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072462" y="4429132"/>
            <a:ext cx="714380" cy="7143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71472" y="1357298"/>
            <a:ext cx="71438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4286248" y="1571612"/>
            <a:ext cx="71438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285984" y="428604"/>
            <a:ext cx="71438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6357950" y="428604"/>
            <a:ext cx="714380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215338" y="642918"/>
            <a:ext cx="714380" cy="7143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53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1928794" y="1928802"/>
            <a:ext cx="71438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углом 37"/>
          <p:cNvSpPr/>
          <p:nvPr/>
        </p:nvSpPr>
        <p:spPr>
          <a:xfrm>
            <a:off x="428596" y="1928802"/>
            <a:ext cx="357190" cy="3643338"/>
          </a:xfrm>
          <a:prstGeom prst="bentArrow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8358214" y="1357298"/>
            <a:ext cx="285752" cy="307183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змея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1785926"/>
            <a:ext cx="1430641" cy="1571636"/>
          </a:xfrm>
          <a:prstGeom prst="rect">
            <a:avLst/>
          </a:prstGeom>
        </p:spPr>
      </p:pic>
      <p:pic>
        <p:nvPicPr>
          <p:cNvPr id="1040" name="Picture 16" descr="https://3.bp.blogspot.com/-SEGpApv6HYQ/WJ7_pkeYyeI/AAAAAAAAA3I/4tzF_JMXoiAqAvWcPTaaEtJadZkb1cbIgCLcB/s1600/0_114fc9_1576f48e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5143512"/>
            <a:ext cx="714380" cy="1428760"/>
          </a:xfrm>
          <a:prstGeom prst="rect">
            <a:avLst/>
          </a:prstGeom>
          <a:noFill/>
        </p:spPr>
      </p:pic>
      <p:pic>
        <p:nvPicPr>
          <p:cNvPr id="1044" name="Picture 20" descr="https://img-fotki.yandex.ru/get/6213/200418627.b5/0_12de40_7c36b77b_ori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4214818"/>
            <a:ext cx="1714512" cy="785818"/>
          </a:xfrm>
          <a:prstGeom prst="rect">
            <a:avLst/>
          </a:prstGeom>
          <a:noFill/>
        </p:spPr>
      </p:pic>
      <p:pic>
        <p:nvPicPr>
          <p:cNvPr id="1046" name="Picture 22" descr="https://krot.info/uploads/posts/2020-01/1579726321_34-p-belie-foni-s-ribami-8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4286256"/>
            <a:ext cx="1357321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-26183"/>
            <a:ext cx="8643998" cy="681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Настольная игра (</a:t>
            </a:r>
            <a:r>
              <a:rPr kumimoji="0" lang="ru-RU" sz="11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ходилка</a:t>
            </a:r>
            <a:r>
              <a:rPr kumimoji="0" lang="ru-RU" sz="11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«Природа  - наш друг!»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Настольные игры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ходилки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интересны тем, что ребенок в процессе игры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встречается с заданиями и играть в компании весело, так как все идут друг за дружкой, кто-то впереди, кто-то догоняет, но все сталкиваются с одними и теми же трудностями.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мышления, внимания, зрительную память. Игра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способствует формированию самостоятельности и независимости.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Расширить знания детей и закреплять о природе, экологии.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Набор включает яркое игровое поле с дорожками, кубик для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определения количества ходов  и фишки разных цветов.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игре принимают участие 2-3 человека. Для начала игроки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должны выбрать себе цвет игровой фишки и определить, кто будет ходить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первым, прочитав считалку.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начале игры все фишки нужно установить на кружочке с надписью СТАРТ.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Игроки бросают кубик по очереди и продвигают свою фишку вперед по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игровому полю на столько кружков, сколько очков выпало на кубике. 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пути участников могу возникнуть препятствия, которые отправят их 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несколько кругов  назад или призовые секторы, позволяющие перемещаться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фишка остановилась на кружке другого цвета, игрок поступает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следующим образом: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синий – бросает кубик еще раз.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желтый – отвечает на вопрос.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красный – пропускает ход.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Побеждает тот, кто первым дойдет до ФИНИША (остановится на последнем кружке или пройдет его).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деревья называются хвойными?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деревья называются лиственными?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какое время года на деревьях распускаются листочки?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Бросать в лесу мусор можно или нельзя?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Вырубать деревья можно или нельзя?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ломать ветки деревьев и кустарников или нет?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Хорошо или плохо разводить костёр в лесу?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Ловить диких животных и уносить их домой можно или нельзя?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Заводы дымят, это хорошо или плохо?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разрушать птичьи гнёзда или нет?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Солнце светит, дождь идёт, чудо в небе вдруг взойдет, яркою цветной дугой, не потрогать нам с тобой.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цветке цветок пьет цветочный сок. Кто это?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Какие осадки обычно выпадают в летний период?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441</Words>
  <Application>Microsoft Office PowerPoint</Application>
  <PresentationFormat>Экран (4:3)</PresentationFormat>
  <Paragraphs>118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2020-10-03T06:42:22Z</dcterms:created>
  <dcterms:modified xsi:type="dcterms:W3CDTF">2021-01-20T17:09:59Z</dcterms:modified>
</cp:coreProperties>
</file>